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59" r:id="rId5"/>
    <p:sldId id="260" r:id="rId6"/>
    <p:sldId id="258" r:id="rId7"/>
    <p:sldId id="262" r:id="rId8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146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標題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22" name="副標題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20" name="頁尾版面配置區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橢圓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橢圓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0" name="矩形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橢圓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橢圓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矩形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  <p:sp>
        <p:nvSpPr>
          <p:cNvPr id="9" name="流程圖: 程序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流程圖: 程序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圓形圖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橢圓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甜甜圈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標題版面配置區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文字版面配置區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24" name="日期版面配置區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5BBEAD13-0566-4C6C-97E7-55F17F24B09F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10" name="頁尾版面配置區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zh-TW" altLang="en-US"/>
          </a:p>
        </p:txBody>
      </p:sp>
      <p:sp>
        <p:nvSpPr>
          <p:cNvPr id="22" name="投影片編號版面配置區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5" name="矩形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115616" y="1340768"/>
            <a:ext cx="7406640" cy="1472184"/>
          </a:xfrm>
        </p:spPr>
        <p:txBody>
          <a:bodyPr/>
          <a:lstStyle/>
          <a:p>
            <a:r>
              <a:rPr lang="zh-TW" altLang="en-US" dirty="0" smtClean="0"/>
              <a:t>專題發表：節奏遊戲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87624" y="3717032"/>
            <a:ext cx="7406640" cy="1752600"/>
          </a:xfrm>
        </p:spPr>
        <p:txBody>
          <a:bodyPr/>
          <a:lstStyle/>
          <a:p>
            <a:r>
              <a:rPr lang="zh-TW" altLang="en-US" dirty="0" smtClean="0"/>
              <a:t>學       生：王靖宇</a:t>
            </a:r>
            <a:endParaRPr lang="en-US" altLang="zh-TW" dirty="0" smtClean="0"/>
          </a:p>
          <a:p>
            <a:r>
              <a:rPr lang="zh-TW" altLang="en-US" dirty="0"/>
              <a:t>指導</a:t>
            </a:r>
            <a:r>
              <a:rPr lang="zh-TW" altLang="en-US" dirty="0" smtClean="0"/>
              <a:t>老師：許雅婷 錢達智 老師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15332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動機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87624" y="2276872"/>
            <a:ext cx="7498080" cy="3971528"/>
          </a:xfrm>
        </p:spPr>
        <p:txBody>
          <a:bodyPr/>
          <a:lstStyle/>
          <a:p>
            <a:r>
              <a:rPr lang="zh-TW" altLang="en-US" dirty="0" smtClean="0"/>
              <a:t>本人相當喜歡玩節奏類型的遊戲，因此決定以這個主題當專題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56935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使用工具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9632" y="2492896"/>
            <a:ext cx="7498080" cy="4800600"/>
          </a:xfrm>
        </p:spPr>
        <p:txBody>
          <a:bodyPr/>
          <a:lstStyle/>
          <a:p>
            <a:r>
              <a:rPr lang="en-US" altLang="zh-TW" dirty="0" smtClean="0"/>
              <a:t>HTML</a:t>
            </a:r>
          </a:p>
          <a:p>
            <a:r>
              <a:rPr lang="en-US" altLang="zh-TW" dirty="0" smtClean="0"/>
              <a:t>CSS</a:t>
            </a:r>
          </a:p>
          <a:p>
            <a:r>
              <a:rPr lang="en-US" altLang="zh-TW" dirty="0" smtClean="0"/>
              <a:t>Java Script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1804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遊戲規則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71600" y="2056284"/>
            <a:ext cx="7498080" cy="4800600"/>
          </a:xfrm>
        </p:spPr>
        <p:txBody>
          <a:bodyPr/>
          <a:lstStyle/>
          <a:p>
            <a:r>
              <a:rPr lang="zh-TW" altLang="en-US" dirty="0" smtClean="0"/>
              <a:t>按空白鍵開始遊戲</a:t>
            </a:r>
            <a:endParaRPr lang="en-US" altLang="zh-TW" dirty="0" smtClean="0"/>
          </a:p>
          <a:p>
            <a:r>
              <a:rPr lang="zh-TW" altLang="en-US" dirty="0"/>
              <a:t>掉落物件由左至右分別</a:t>
            </a:r>
            <a:r>
              <a:rPr lang="zh-TW" altLang="en-US" dirty="0" smtClean="0"/>
              <a:t>對應</a:t>
            </a:r>
            <a:endParaRPr lang="en-US" altLang="zh-TW" dirty="0" smtClean="0"/>
          </a:p>
          <a:p>
            <a:pPr marL="82296" indent="0">
              <a:buNone/>
            </a:pPr>
            <a:r>
              <a:rPr lang="zh-TW" altLang="en-US" dirty="0" smtClean="0"/>
              <a:t>　Ｄ、Ｆ、Ｊ、Ｋ</a:t>
            </a:r>
            <a:endParaRPr lang="en-US" altLang="zh-TW" dirty="0" smtClean="0"/>
          </a:p>
          <a:p>
            <a:r>
              <a:rPr lang="zh-TW" altLang="en-US" dirty="0"/>
              <a:t>有按到就會加</a:t>
            </a:r>
            <a:r>
              <a:rPr lang="zh-TW" altLang="en-US" dirty="0" smtClean="0"/>
              <a:t>分</a:t>
            </a:r>
            <a:endParaRPr lang="en-US" altLang="zh-TW" dirty="0" smtClean="0"/>
          </a:p>
          <a:p>
            <a:r>
              <a:rPr lang="zh-TW" altLang="en-US" dirty="0"/>
              <a:t>掉落是隨機的</a:t>
            </a:r>
          </a:p>
        </p:txBody>
      </p:sp>
    </p:spTree>
    <p:extLst>
      <p:ext uri="{BB962C8B-B14F-4D97-AF65-F5344CB8AC3E}">
        <p14:creationId xmlns:p14="http://schemas.microsoft.com/office/powerpoint/2010/main" val="352842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撰寫流程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03648" y="2027138"/>
            <a:ext cx="7498080" cy="4800600"/>
          </a:xfrm>
        </p:spPr>
        <p:txBody>
          <a:bodyPr/>
          <a:lstStyle/>
          <a:p>
            <a:pPr marL="596646" indent="-514350">
              <a:buFont typeface="+mj-lt"/>
              <a:buAutoNum type="arabicPeriod"/>
            </a:pPr>
            <a:r>
              <a:rPr lang="zh-TW" altLang="en-US" dirty="0" smtClean="0"/>
              <a:t>加入按鍵盤事件，</a:t>
            </a:r>
            <a:r>
              <a:rPr lang="en-US" altLang="zh-TW" dirty="0" smtClean="0"/>
              <a:t>DFJK</a:t>
            </a:r>
            <a:r>
              <a:rPr lang="zh-TW" altLang="en-US" dirty="0" smtClean="0"/>
              <a:t>與空白鍵</a:t>
            </a:r>
            <a:endParaRPr lang="en-US" altLang="zh-TW" dirty="0" smtClean="0"/>
          </a:p>
          <a:p>
            <a:pPr marL="596646" indent="-514350">
              <a:buFont typeface="+mj-lt"/>
              <a:buAutoNum type="arabicPeriod"/>
            </a:pPr>
            <a:r>
              <a:rPr lang="zh-TW" altLang="en-US" dirty="0"/>
              <a:t>用</a:t>
            </a:r>
            <a:r>
              <a:rPr lang="en-US" altLang="zh-TW" dirty="0"/>
              <a:t>Canvas</a:t>
            </a:r>
            <a:r>
              <a:rPr lang="zh-TW" altLang="en-US" dirty="0"/>
              <a:t>畫</a:t>
            </a:r>
            <a:r>
              <a:rPr lang="zh-TW" altLang="en-US" dirty="0" smtClean="0"/>
              <a:t>出鍵盤燈</a:t>
            </a:r>
            <a:endParaRPr lang="en-US" altLang="zh-TW" dirty="0" smtClean="0"/>
          </a:p>
          <a:p>
            <a:pPr marL="596646" indent="-514350">
              <a:buFont typeface="+mj-lt"/>
              <a:buAutoNum type="arabicPeriod"/>
            </a:pPr>
            <a:r>
              <a:rPr lang="zh-TW" altLang="en-US" dirty="0"/>
              <a:t>用</a:t>
            </a:r>
            <a:r>
              <a:rPr lang="en-US" altLang="zh-TW" dirty="0" err="1"/>
              <a:t>setInterval</a:t>
            </a:r>
            <a:r>
              <a:rPr lang="zh-TW" altLang="en-US" dirty="0"/>
              <a:t>設定每</a:t>
            </a:r>
            <a:r>
              <a:rPr lang="zh-TW" altLang="en-US" dirty="0" smtClean="0"/>
              <a:t>秒生成多少物件</a:t>
            </a:r>
            <a:endParaRPr lang="en-US" altLang="zh-TW" dirty="0" smtClean="0"/>
          </a:p>
          <a:p>
            <a:pPr marL="596646" indent="-514350">
              <a:buFont typeface="+mj-lt"/>
              <a:buAutoNum type="arabicPeriod"/>
            </a:pPr>
            <a:r>
              <a:rPr lang="zh-TW" altLang="en-US" dirty="0"/>
              <a:t>用</a:t>
            </a:r>
            <a:r>
              <a:rPr lang="en-US" altLang="zh-TW" dirty="0"/>
              <a:t>Canvas</a:t>
            </a:r>
            <a:r>
              <a:rPr lang="zh-TW" altLang="en-US" dirty="0" smtClean="0"/>
              <a:t>做出物件下落動畫</a:t>
            </a:r>
            <a:endParaRPr lang="en-US" altLang="zh-TW" dirty="0" smtClean="0"/>
          </a:p>
          <a:p>
            <a:pPr marL="596646" indent="-514350">
              <a:buFont typeface="+mj-lt"/>
              <a:buAutoNum type="arabicPeriod"/>
            </a:pPr>
            <a:r>
              <a:rPr lang="zh-TW" altLang="en-US" dirty="0" smtClean="0"/>
              <a:t>利用</a:t>
            </a:r>
            <a:r>
              <a:rPr lang="en-US" altLang="zh-TW" dirty="0" smtClean="0"/>
              <a:t>y</a:t>
            </a:r>
            <a:r>
              <a:rPr lang="zh-TW" altLang="en-US" dirty="0" smtClean="0"/>
              <a:t>軸位置判定是否得分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7967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遊戲介面</a:t>
            </a:r>
            <a:endParaRPr lang="zh-TW" altLang="en-US" dirty="0"/>
          </a:p>
        </p:txBody>
      </p:sp>
      <p:pic>
        <p:nvPicPr>
          <p:cNvPr id="5" name="bandicam 2019-08-08 14-09-32-612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5575" y="1340768"/>
            <a:ext cx="8252377" cy="4248472"/>
          </a:xfrm>
        </p:spPr>
      </p:pic>
    </p:spTree>
    <p:extLst>
      <p:ext uri="{BB962C8B-B14F-4D97-AF65-F5344CB8AC3E}">
        <p14:creationId xmlns:p14="http://schemas.microsoft.com/office/powerpoint/2010/main" val="3467663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未來目標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可讀取音樂及譜面</a:t>
            </a:r>
            <a:endParaRPr lang="en-US" altLang="zh-TW" dirty="0" smtClean="0"/>
          </a:p>
          <a:p>
            <a:r>
              <a:rPr lang="en-US" altLang="zh-TW" dirty="0" smtClean="0"/>
              <a:t>Combo</a:t>
            </a:r>
            <a:r>
              <a:rPr lang="zh-TW" altLang="en-US" dirty="0" smtClean="0"/>
              <a:t>、生命值、準確度系統</a:t>
            </a:r>
            <a:endParaRPr lang="en-US" altLang="zh-TW" dirty="0" smtClean="0"/>
          </a:p>
          <a:p>
            <a:r>
              <a:rPr lang="zh-TW" altLang="en-US" dirty="0"/>
              <a:t>調整速度與判定</a:t>
            </a:r>
            <a:endParaRPr lang="en-US" altLang="zh-TW" dirty="0" smtClean="0"/>
          </a:p>
          <a:p>
            <a:r>
              <a:rPr lang="zh-TW" altLang="en-US" dirty="0"/>
              <a:t>結算</a:t>
            </a:r>
            <a:r>
              <a:rPr lang="zh-TW" altLang="en-US" dirty="0" smtClean="0"/>
              <a:t>畫面與評比</a:t>
            </a:r>
            <a:endParaRPr lang="en-US" altLang="zh-TW" dirty="0" smtClean="0"/>
          </a:p>
          <a:p>
            <a:r>
              <a:rPr lang="zh-TW" altLang="en-US" dirty="0"/>
              <a:t>另一種遊戲方式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340768"/>
            <a:ext cx="7863621" cy="3168352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943" y="1556792"/>
            <a:ext cx="8528270" cy="47971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7429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夏至">
  <a:themeElements>
    <a:clrScheme name="夏至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夏至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夏至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183</TotalTime>
  <Words>120</Words>
  <Application>Microsoft Office PowerPoint</Application>
  <PresentationFormat>如螢幕大小 (4:3)</PresentationFormat>
  <Paragraphs>28</Paragraphs>
  <Slides>7</Slides>
  <Notes>0</Notes>
  <HiddenSlides>0</HiddenSlides>
  <MMClips>1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8" baseType="lpstr">
      <vt:lpstr>夏至</vt:lpstr>
      <vt:lpstr>專題發表：節奏遊戲</vt:lpstr>
      <vt:lpstr>動機</vt:lpstr>
      <vt:lpstr>使用工具</vt:lpstr>
      <vt:lpstr>遊戲規則</vt:lpstr>
      <vt:lpstr>撰寫流程</vt:lpstr>
      <vt:lpstr>遊戲介面</vt:lpstr>
      <vt:lpstr>未來目標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王靖宇</dc:creator>
  <cp:lastModifiedBy>王靖宇</cp:lastModifiedBy>
  <cp:revision>15</cp:revision>
  <dcterms:created xsi:type="dcterms:W3CDTF">2019-08-08T03:06:40Z</dcterms:created>
  <dcterms:modified xsi:type="dcterms:W3CDTF">2019-08-09T01:30:34Z</dcterms:modified>
</cp:coreProperties>
</file>

<file path=docProps/thumbnail.jpeg>
</file>